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8" r:id="rId4"/>
    <p:sldId id="276" r:id="rId5"/>
    <p:sldId id="261" r:id="rId6"/>
    <p:sldId id="277" r:id="rId7"/>
    <p:sldId id="273" r:id="rId8"/>
    <p:sldId id="272" r:id="rId9"/>
    <p:sldId id="280" r:id="rId10"/>
    <p:sldId id="281" r:id="rId11"/>
    <p:sldId id="279" r:id="rId12"/>
    <p:sldId id="265" r:id="rId13"/>
    <p:sldId id="268" r:id="rId14"/>
    <p:sldId id="269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.TTTC\Desktop\SALIM MIRDHA\ros09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057400"/>
            <a:ext cx="4614004" cy="36576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14400" y="762000"/>
            <a:ext cx="4114800" cy="70788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User.TTTC\Desktop\SALIM MIRDHA\two-stroke-trans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5581650" cy="5024036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429000" y="5486400"/>
            <a:ext cx="2819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33600" y="5486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ইঞ্জিনের ডাউনওয়ার্ড স্টোক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3800" y="48006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905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এগজস্ট গ্যাস বের হচ্ছে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25146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বাতাস ও জ্বালাণীর মিশ্রণ ট্রান্সফার পোর্ট দিয়ে সিলিন্ডারে প্রবেশ করছে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>
            <a:off x="5334000" y="2590801"/>
            <a:ext cx="457200" cy="3392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7650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895600"/>
            <a:ext cx="6400800" cy="1752600"/>
          </a:xfrm>
        </p:spPr>
        <p:txBody>
          <a:bodyPr/>
          <a:lstStyle/>
          <a:p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27432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ইঞ্জিনের বিভিন্ন অংশ শনাক্ত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7848600" cy="2514600"/>
          </a:xfrm>
        </p:spPr>
        <p:txBody>
          <a:bodyPr/>
          <a:lstStyle/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টু-স্ট্রোক ইঞ্জিনে জ্বালানী হিসাবে কি ব্যবহার করা হয় ?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টু-স্ট্রোক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ইঞ্জিনের স্টোক দুটির নাম বলো ?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টু-স্ট্রোক ইঞ্জিনে কোন ভালভ ব্যবহার হয় কি ?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টু-স্ট্রোক ইঞ্জিনের কয়টি পোর্ট থাকে ?</a:t>
            </a:r>
          </a:p>
          <a:p>
            <a:pPr algn="l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টু-স্ট্রোক ইঞ্জিনের স্টোক দুটির চিত্র অংকন করবে।</a:t>
            </a:r>
            <a:endParaRPr lang="en-US" dirty="0" smtClean="0"/>
          </a:p>
          <a:p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096000" cy="4525963"/>
          </a:xfrm>
        </p:spPr>
        <p:txBody>
          <a:bodyPr/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মজনুর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রশীদ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জুনিয়র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ইনস্ট্রাক্টর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ফার্মমেশিনারী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টেকনিক্যাল স্কুল ও কলেজ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মাদারীপুর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3048000" cy="4525963"/>
          </a:xfrm>
        </p:spPr>
        <p:txBody>
          <a:bodyPr/>
          <a:lstStyle/>
          <a:p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ট্রেড-</a:t>
            </a:r>
            <a:r>
              <a:rPr lang="en-U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(১ম </a:t>
            </a:r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পত্র)</a:t>
            </a:r>
            <a:endParaRPr lang="en-US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.TTTC\Desktop\SALIM MIRDHA\99ec0f872951c94a6fffb390d36b04e7df3d8d20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490877" cy="59055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টু-স্ট্রোক ইঞ্জিন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381001"/>
            <a:ext cx="7772400" cy="990600"/>
          </a:xfrm>
        </p:spPr>
        <p:txBody>
          <a:bodyPr/>
          <a:lstStyle/>
          <a:p>
            <a:r>
              <a:rPr lang="bn-IN" u="sng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" y="1295400"/>
            <a:ext cx="8458200" cy="5257800"/>
          </a:xfrm>
        </p:spPr>
        <p:txBody>
          <a:bodyPr/>
          <a:lstStyle/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টু-স্ট্রোক ইঞ্জিন কি বলতে পারবে।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টু-স্ট্রোক ইঞ্জিন কোথায় কোথায় ব্যবহার করা </a:t>
            </a:r>
            <a:r>
              <a:rPr lang="bn-IN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 তা বলতে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টু-স্ট্রোক ইঞ্জিনের সুবিধা-অসুবিধা বলতে পারবে।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টু-স্ট্রোক ইঞ্জিনের কার্যপ্রণালী ব্যাখ্যা করতে পারবে।</a:t>
            </a:r>
          </a:p>
          <a:p>
            <a:pPr algn="l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.TTTC\Desktop\SALIM MIRDHA\o5oKsf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810250" cy="5629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90800" y="5715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.TTTC\Desktop\SALIM MIRDHA\2-strok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876300"/>
            <a:ext cx="5410200" cy="5105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096000" y="609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4600" y="762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স্পার্ক প্লাগ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22098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24600" y="2209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সিলিন্ডার হেড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4600" y="2667000"/>
            <a:ext cx="762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48400" y="2514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পিষ্টন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00800" y="29718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400800" y="2895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স্মল এন্ড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5000" y="3505200"/>
            <a:ext cx="1371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3505200"/>
            <a:ext cx="16764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77000" y="41148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477000" y="4191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ইনলেট পোর্ট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0800" y="5410200"/>
            <a:ext cx="9144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0800" y="54102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ক্রাংঙ্ককেজ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5000" y="2209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219200" y="2209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কম্বাশন চেম্বার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3600" y="2971800"/>
            <a:ext cx="1828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62200" y="3276600"/>
            <a:ext cx="685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295400" y="3276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এগজস্ট পোর্ট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81200" y="44196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219200" y="441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ট্রান্সফার পোর্ট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905000" y="48768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676400" y="4876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কানেক্টিং রড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62200" y="5257800"/>
            <a:ext cx="838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71600" y="5257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ক্রাংক পিন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71800" y="5715000"/>
            <a:ext cx="76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2590800" y="57150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বিগ এন্ড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0" y="6248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ইঞ্জিনের বিভিন্ন অংশ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9" grpId="0"/>
      <p:bldP spid="26" grpId="0"/>
      <p:bldP spid="29" grpId="0"/>
      <p:bldP spid="31" grpId="0"/>
      <p:bldP spid="35" grpId="0"/>
      <p:bldP spid="40" grpId="0"/>
      <p:bldP spid="42" grpId="0"/>
      <p:bldP spid="44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.TTTC\Desktop\SALIM MIRDHA\xc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" y="1600200"/>
            <a:ext cx="2209800" cy="1685925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114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মোটরসাইকেল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.TTTC\Desktop\SALIM MIRDHA\electric-motor-scoot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524000"/>
            <a:ext cx="2557021" cy="2000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4038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স্কুটার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C:\Users\User.TTTC\Desktop\SALIM MIRDHA\speedboat_169464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447800"/>
            <a:ext cx="2286000" cy="21336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00800" y="41148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স্পিড বোট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334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ইঞ্জিনের ব্যবহার ক্ষেত্রসমূহ---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User.TTTC\Desktop\SALIM MIRDHA\two-stroke-compress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6013450" cy="5423126"/>
          </a:xfrm>
          <a:prstGeom prst="rect">
            <a:avLst/>
          </a:prstGeom>
          <a:ln>
            <a:solidFill>
              <a:schemeClr val="accent3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124200" y="5943600"/>
            <a:ext cx="2895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09800" y="5715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টু-স্ট্রোক ইঞ্জিনের আপওয়ার্ড স্টোক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4876800"/>
            <a:ext cx="2438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4953000"/>
            <a:ext cx="1219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581400" y="4800600"/>
            <a:ext cx="2667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3622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বাতাস ও জ্বালাণীর মিশ্রণ প্রবেশ করছে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381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বাতাস ও জ্বালাণীর মিশ্রণ সংকুচিত হচ্ছে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876800" y="6858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210</Words>
  <Application>Microsoft Office PowerPoint</Application>
  <PresentationFormat>On-screen Show (4:3)</PresentationFormat>
  <Paragraphs>51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পরিচিতি</vt:lpstr>
      <vt:lpstr>Slide 3</vt:lpstr>
      <vt:lpstr>Slide 4</vt:lpstr>
      <vt:lpstr>শিখনফল</vt:lpstr>
      <vt:lpstr>Slide 6</vt:lpstr>
      <vt:lpstr>Slide 7</vt:lpstr>
      <vt:lpstr>Slide 8</vt:lpstr>
      <vt:lpstr>Slide 9</vt:lpstr>
      <vt:lpstr>Slide 10</vt:lpstr>
      <vt:lpstr>Slide 11</vt:lpstr>
      <vt:lpstr>দলগত কাজ</vt:lpstr>
      <vt:lpstr>মূল্যায়ন</vt:lpstr>
      <vt:lpstr>বাড়ির কাজ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সকল</dc:title>
  <dc:creator>User.TTTC</dc:creator>
  <cp:lastModifiedBy>moznu</cp:lastModifiedBy>
  <cp:revision>680</cp:revision>
  <dcterms:created xsi:type="dcterms:W3CDTF">2006-08-16T00:00:00Z</dcterms:created>
  <dcterms:modified xsi:type="dcterms:W3CDTF">2016-11-19T15:58:26Z</dcterms:modified>
</cp:coreProperties>
</file>